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2" r:id="rId4"/>
    <p:sldId id="273" r:id="rId5"/>
    <p:sldId id="267" r:id="rId6"/>
    <p:sldId id="268" r:id="rId7"/>
    <p:sldId id="264" r:id="rId8"/>
    <p:sldId id="270" r:id="rId9"/>
    <p:sldId id="269" r:id="rId10"/>
    <p:sldId id="274" r:id="rId11"/>
    <p:sldId id="275" r:id="rId12"/>
    <p:sldId id="260" r:id="rId1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5"/>
    </p:embeddedFont>
    <p:embeddedFont>
      <p:font typeface="나눔스퀘어_ac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53C3-5285-429B-A7FA-41B7D13904BB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DC56-ACC0-4557-924E-5E26BF441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시작 씬 난이도 선택은 굳이 하자면</a:t>
            </a:r>
            <a:endParaRPr lang="en-US" altLang="ko-KR" dirty="0"/>
          </a:p>
          <a:p>
            <a:pPr algn="l"/>
            <a:r>
              <a:rPr lang="ko-KR" altLang="en-US" dirty="0"/>
              <a:t>맵 선택으로 </a:t>
            </a:r>
            <a:endParaRPr lang="en-US" altLang="ko-KR" dirty="0"/>
          </a:p>
          <a:p>
            <a:pPr algn="l"/>
            <a:r>
              <a:rPr lang="en-US" altLang="ko-KR" dirty="0"/>
              <a:t>UI</a:t>
            </a:r>
            <a:r>
              <a:rPr lang="ko-KR" altLang="en-US" dirty="0"/>
              <a:t>는 조작법 안내 및</a:t>
            </a:r>
            <a:r>
              <a:rPr lang="en-US" altLang="ko-KR" dirty="0"/>
              <a:t> </a:t>
            </a:r>
          </a:p>
          <a:p>
            <a:pPr algn="l"/>
            <a:r>
              <a:rPr lang="ko-KR" altLang="en-US" dirty="0"/>
              <a:t>시작 버튼 정도 간단하게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6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꼭대기 카메라에서 플레이어 카메라로 보간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아이템은 먹으면 바로 효과 </a:t>
            </a:r>
            <a:r>
              <a:rPr lang="en-US" altLang="ko-KR" dirty="0"/>
              <a:t>-&gt;</a:t>
            </a:r>
            <a:r>
              <a:rPr lang="ko-KR" altLang="en-US" dirty="0"/>
              <a:t> 충돌무시</a:t>
            </a:r>
            <a:r>
              <a:rPr lang="en-US" altLang="ko-KR" dirty="0"/>
              <a:t>, </a:t>
            </a:r>
            <a:r>
              <a:rPr lang="ko-KR" altLang="en-US" dirty="0"/>
              <a:t>점프력 증가</a:t>
            </a:r>
            <a:r>
              <a:rPr lang="en-US" altLang="ko-KR" dirty="0"/>
              <a:t>, </a:t>
            </a:r>
            <a:r>
              <a:rPr lang="ko-KR" altLang="en-US" dirty="0"/>
              <a:t>이동속도 증가</a:t>
            </a:r>
            <a:r>
              <a:rPr lang="en-US" altLang="ko-KR" dirty="0"/>
              <a:t>, </a:t>
            </a:r>
            <a:r>
              <a:rPr lang="ko-KR" altLang="en-US" dirty="0"/>
              <a:t>장애물 멈추기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98DDA-B4FE-4FEB-B3D1-80BFEF8C6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23280-7DC6-4B77-BA9B-9160FFAB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3C83-5F19-4AD3-BB31-ED67C29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2B80E-9176-46B4-B70A-F5AB58A6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128F-9BB8-4E85-A012-2202503F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5F12-27B0-4233-AA0D-7A5E17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BE6E6-8219-4059-8548-EE81A696E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C9FE-E5E2-4E03-B226-3F2C0E61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804A-F4FD-49EE-8A99-D78487F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9AFB-2503-46B4-8EFD-A5A26496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4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2EF50-3173-4FFA-BD32-7B2A596C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D7AF2-DE8C-4F43-8A10-E729AB99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0E4-269C-4D0C-A2AF-CC06E764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2924-F788-4655-A3EF-4CD088C0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C6989-3AD9-4F21-A1D1-EF7FC31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312AA-1EE9-4095-98A6-61C1AEA8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9E81B-5A1D-4320-BC13-395FD42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43C4A-7CB6-4C63-9F38-008E677B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7FDEF-6638-4098-8A03-4E07489B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F0A7-0A64-498F-A1AD-5FBC258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1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1C32-6885-4D8B-8341-5812AAA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12A4D-B425-4DF8-9B11-BEC794FB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355F-0A4E-44A0-AB1B-EBA0188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7CADD-99B1-4D2A-A47F-620EE2EF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95EF0-E451-4695-9D39-D26E4A26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C1DA-2F5C-4F8A-87AE-674B0D5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B65EF-1F89-4D29-AD30-32F6E8E5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63BFC-73BA-456D-B803-0F4F99EE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EDD9A-28EB-4666-97BD-826B836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C30BD-72C0-4EB4-9827-7F0283C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CF748-A4D7-40DF-950E-BA997A7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113-2097-4D12-8EAA-B2AA1E59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0AAD5-492E-4C37-927D-3DEABEED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4672C-0F05-4615-8317-9D9EC72C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C4A66-BDC4-4F51-A2A8-D7E99CE4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72686-BD4B-4AD7-B72E-A1DB2940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99F7-C611-4AFC-B5DA-3FB5186A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5901B-3274-44E6-8920-651D209F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823DF-E1E4-44E0-936E-A064D486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2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745D-5AEE-4FED-8C9F-1DB5028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5D718-B988-45BF-A170-83B1BB12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255BE-FC31-441E-952A-F819D29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B8EB-E36D-4D9E-8DE1-107A9D41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7DB91-94EE-48C0-BF83-2706BAA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E56A0-4EEF-4533-9924-1B74FD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60AFA-0F03-444F-A5D8-669A0B2D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0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ABF7-E866-4846-8E39-0B55BDD5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3B355-BFF6-4B42-923C-A9538066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9BB5F-F030-42F5-B08F-7732269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C23-2677-4205-A96E-7930C54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95679-2ED1-4C14-A2CA-3CC17EA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229DC-1146-4287-AB89-6939B1B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0E9F-6978-4B79-B908-A222E31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33520-F93F-4072-ACF2-CD4AB4F5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1BD688-79B5-48AD-BE1B-44C3F51D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452A-1113-4012-A4F3-9F72F5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04018-E13A-421C-B39D-967AE713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ADFB4-83C2-4BEC-B93D-98C3A06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34EE9-4B00-459A-9D74-2A940E0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0F3BD-3C8C-48E2-8E04-50202FDC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4B03C-800F-4D02-BC77-01515225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A4162-6BB5-4F46-9D9C-C5F62E47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5F2B-2ED2-4C86-8122-69A1E7EFA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4C0C-68E5-4684-92EE-8645DC84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WatchOut</a:t>
            </a:r>
            <a:r>
              <a:rPr lang="en-US" altLang="ko-KR" sz="7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7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150F-0A7F-43CE-8D90-523E69359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896" y="3509963"/>
            <a:ext cx="5474208" cy="506666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게임엔진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중간발표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42488B3-B9CF-4BD1-AE41-11DC65E14465}"/>
              </a:ext>
            </a:extLst>
          </p:cNvPr>
          <p:cNvSpPr txBox="1">
            <a:spLocks/>
          </p:cNvSpPr>
          <p:nvPr/>
        </p:nvSpPr>
        <p:spPr>
          <a:xfrm>
            <a:off x="8947149" y="5735637"/>
            <a:ext cx="2747103" cy="7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2016180016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김현진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2016180020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박건웅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C4791-0E26-4D53-B816-768E45C0B49B}"/>
              </a:ext>
            </a:extLst>
          </p:cNvPr>
          <p:cNvSpPr txBox="1"/>
          <p:nvPr/>
        </p:nvSpPr>
        <p:spPr>
          <a:xfrm>
            <a:off x="520700" y="431800"/>
            <a:ext cx="319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대비 추가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수정사항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AADC-7435-435E-9296-38FFA0558214}"/>
              </a:ext>
            </a:extLst>
          </p:cNvPr>
          <p:cNvSpPr txBox="1"/>
          <p:nvPr/>
        </p:nvSpPr>
        <p:spPr>
          <a:xfrm>
            <a:off x="520700" y="2028616"/>
            <a:ext cx="102124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스킬로 사용할 예정이었던 효과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아이템 효과로 통합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상황에 필요한 스킬을 구현할 예정이었으나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상황에 등장하는 아이템이 더 직관적이라 판단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아이템을 저장 및 사용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스킬과 같은 이유로 특정 지점에서 획득 시 효과 적용이 좋다고 판단하여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4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난이도 여러 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구분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 예정이었으나 다른 종류의 </a:t>
            </a:r>
            <a:r>
              <a:rPr lang="ko-KR" altLang="en-US" sz="20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맵을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여러가지 만드는 것으로 결정</a:t>
            </a:r>
            <a:endParaRPr lang="en-US" altLang="ko-KR" sz="20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등장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EA7B2-044E-4B99-A42E-86A8454EAE2C}"/>
              </a:ext>
            </a:extLst>
          </p:cNvPr>
          <p:cNvSpPr txBox="1"/>
          <p:nvPr/>
        </p:nvSpPr>
        <p:spPr>
          <a:xfrm>
            <a:off x="520699" y="2783045"/>
            <a:ext cx="9195048" cy="236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미흡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상 세부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부분은 대부분 수행하였으나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커밋할 작업을 수행한 부분이 적었음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충돌처리 어색함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간 충돌처리가 게임의 핵심인데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처리는 되었으나 밀려나는게 아직 어색함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</a:t>
            </a:r>
            <a:r>
              <a:rPr lang="ko-KR" altLang="en-US" sz="20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에셋의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애니메이션이 이동만 구현되어 있어 피격 처리 고민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관성을 적용하여 자연스럽게 밀려나도록 구현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BAF04-A8DB-4B1A-8384-2C5017D8670B}"/>
              </a:ext>
            </a:extLst>
          </p:cNvPr>
          <p:cNvSpPr txBox="1"/>
          <p:nvPr/>
        </p:nvSpPr>
        <p:spPr>
          <a:xfrm>
            <a:off x="520699" y="431800"/>
            <a:ext cx="370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시 발생한 어려움 및 해결 방안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8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BD1C-4C4B-4502-9BE0-F8ACCD94A3EF}"/>
              </a:ext>
            </a:extLst>
          </p:cNvPr>
          <p:cNvSpPr txBox="1"/>
          <p:nvPr/>
        </p:nvSpPr>
        <p:spPr>
          <a:xfrm>
            <a:off x="520700" y="431800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일정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7C31D-3208-40BA-A5B1-CEFB0A7E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1" y="1715270"/>
            <a:ext cx="8684260" cy="41795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게임 로직 작성 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중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 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800" dirty="0" err="1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 텍스처 추가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ore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 </a:t>
            </a:r>
            <a:r>
              <a:rPr kumimoji="1" lang="en-US" altLang="ko-KR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UI </a:t>
            </a:r>
            <a:r>
              <a:rPr kumimoji="1" lang="ko-KR" altLang="en-US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29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폴가이즈 스크린샷 1">
            <a:extLst>
              <a:ext uri="{FF2B5EF4-FFF2-40B4-BE49-F238E27FC236}">
                <a16:creationId xmlns:a16="http://schemas.microsoft.com/office/drawing/2014/main" id="{0C3E5339-453E-47BB-A48F-3E1B4DA47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0"/>
          <a:stretch/>
        </p:blipFill>
        <p:spPr bwMode="auto">
          <a:xfrm>
            <a:off x="6260386" y="1579244"/>
            <a:ext cx="4925752" cy="3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EFEAEE-5AE6-4753-A134-E2884FD07456}"/>
              </a:ext>
            </a:extLst>
          </p:cNvPr>
          <p:cNvSpPr txBox="1">
            <a:spLocks/>
          </p:cNvSpPr>
          <p:nvPr/>
        </p:nvSpPr>
        <p:spPr>
          <a:xfrm>
            <a:off x="7375025" y="5480150"/>
            <a:ext cx="2696474" cy="43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유사한 게임</a:t>
            </a:r>
            <a:r>
              <a:rPr kumimoji="1"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: Fall Guys</a:t>
            </a:r>
            <a:endParaRPr kumimoji="1" lang="en-US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4C6BC-B7E2-45B8-B8D9-DF26E10BEC1D}"/>
              </a:ext>
            </a:extLst>
          </p:cNvPr>
          <p:cNvSpPr txBox="1"/>
          <p:nvPr/>
        </p:nvSpPr>
        <p:spPr>
          <a:xfrm>
            <a:off x="495941" y="1579244"/>
            <a:ext cx="51171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장르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액션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아케이드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캐쥬얼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컨셉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리소스를 구하기 용이하고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유사시 제작 가능할 것으로 예상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미지의 공간의 탐사 임무를 맡은 플레이어는 탐사 도중 장애물들을 마주쳐 위험에 빠지고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이동수단이 위치한 목표지점까지 도망치기 시작한다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3923-2A50-4326-9CD3-2C33FD7FAE49}"/>
              </a:ext>
            </a:extLst>
          </p:cNvPr>
          <p:cNvSpPr txBox="1"/>
          <p:nvPr/>
        </p:nvSpPr>
        <p:spPr>
          <a:xfrm>
            <a:off x="520700" y="431800"/>
            <a:ext cx="389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장르 및 컨셉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0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7EA98-9C06-42B8-8742-8DC166734B4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402FF-E336-4707-8D6B-D9583F8AF021}"/>
              </a:ext>
            </a:extLst>
          </p:cNvPr>
          <p:cNvSpPr/>
          <p:nvPr/>
        </p:nvSpPr>
        <p:spPr>
          <a:xfrm>
            <a:off x="5166868" y="1721344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D088-E65C-4667-8DF9-9B832F65FA2E}"/>
              </a:ext>
            </a:extLst>
          </p:cNvPr>
          <p:cNvSpPr txBox="1"/>
          <p:nvPr/>
        </p:nvSpPr>
        <p:spPr>
          <a:xfrm>
            <a:off x="2605788" y="2518261"/>
            <a:ext cx="1848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버튼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F72D3F-BDA4-4318-A219-FFE1B5B4635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025132" y="2089644"/>
            <a:ext cx="12700" cy="3440980"/>
          </a:xfrm>
          <a:prstGeom prst="bentConnector3">
            <a:avLst>
              <a:gd name="adj1" fmla="val -5256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3F5-3F95-44BE-A6FA-A6BF1E3EDE95}"/>
              </a:ext>
            </a:extLst>
          </p:cNvPr>
          <p:cNvSpPr txBox="1"/>
          <p:nvPr/>
        </p:nvSpPr>
        <p:spPr>
          <a:xfrm>
            <a:off x="2244155" y="4208835"/>
            <a:ext cx="257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조건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장애물에 밀려 떨어지거나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시간제한 초과 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8A4B9F-F8CA-4964-965C-6B6896D124B7}"/>
              </a:ext>
            </a:extLst>
          </p:cNvPr>
          <p:cNvCxnSpPr>
            <a:cxnSpLocks/>
          </p:cNvCxnSpPr>
          <p:nvPr/>
        </p:nvCxnSpPr>
        <p:spPr>
          <a:xfrm>
            <a:off x="6108700" y="4178677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45B950-D21D-41EE-99E8-A49EAD3A4CDC}"/>
              </a:ext>
            </a:extLst>
          </p:cNvPr>
          <p:cNvSpPr txBox="1"/>
          <p:nvPr/>
        </p:nvSpPr>
        <p:spPr>
          <a:xfrm>
            <a:off x="7822311" y="3348469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버튼을 눌러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9B051C-2DB4-4439-B1E5-C227C4F6D590}"/>
              </a:ext>
            </a:extLst>
          </p:cNvPr>
          <p:cNvSpPr/>
          <p:nvPr/>
        </p:nvSpPr>
        <p:spPr>
          <a:xfrm>
            <a:off x="5173218" y="3433822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B1730C-655A-4849-81DC-322FACFF548D}"/>
              </a:ext>
            </a:extLst>
          </p:cNvPr>
          <p:cNvSpPr/>
          <p:nvPr/>
        </p:nvSpPr>
        <p:spPr>
          <a:xfrm>
            <a:off x="5179568" y="5170579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7CE271-DBB9-40F1-AF12-337B5F00922A}"/>
              </a:ext>
            </a:extLst>
          </p:cNvPr>
          <p:cNvCxnSpPr>
            <a:cxnSpLocks/>
          </p:cNvCxnSpPr>
          <p:nvPr/>
        </p:nvCxnSpPr>
        <p:spPr>
          <a:xfrm>
            <a:off x="6102350" y="2457944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E482A7-1B26-44EB-AAF7-514D39DD66A4}"/>
              </a:ext>
            </a:extLst>
          </p:cNvPr>
          <p:cNvSpPr txBox="1"/>
          <p:nvPr/>
        </p:nvSpPr>
        <p:spPr>
          <a:xfrm>
            <a:off x="7562025" y="5077214"/>
            <a:ext cx="3149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클리어할 경우도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게임오버 씬 공유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사운드와 이미지를 다르게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F9E3F-92E4-4280-9760-424F7B30C44E}"/>
              </a:ext>
            </a:extLst>
          </p:cNvPr>
          <p:cNvCxnSpPr>
            <a:endCxn id="46" idx="3"/>
          </p:cNvCxnSpPr>
          <p:nvPr/>
        </p:nvCxnSpPr>
        <p:spPr>
          <a:xfrm flipH="1">
            <a:off x="7031482" y="3790765"/>
            <a:ext cx="689103" cy="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67185D-5B73-4B8E-BBA9-9E9C7C4A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22" y="2030602"/>
            <a:ext cx="5900443" cy="3898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1F1259-3A4E-4AB8-A7CC-9B8BC80D077B}"/>
              </a:ext>
            </a:extLst>
          </p:cNvPr>
          <p:cNvSpPr/>
          <p:nvPr/>
        </p:nvSpPr>
        <p:spPr>
          <a:xfrm>
            <a:off x="5714303" y="2030600"/>
            <a:ext cx="5900442" cy="38988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492089-13AC-4692-8AF6-1B7A5508B214}"/>
              </a:ext>
            </a:extLst>
          </p:cNvPr>
          <p:cNvSpPr/>
          <p:nvPr/>
        </p:nvSpPr>
        <p:spPr>
          <a:xfrm>
            <a:off x="701275" y="2177440"/>
            <a:ext cx="4366381" cy="2632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D47-9ECE-4F37-946F-62FFAC56D411}"/>
              </a:ext>
            </a:extLst>
          </p:cNvPr>
          <p:cNvSpPr txBox="1"/>
          <p:nvPr/>
        </p:nvSpPr>
        <p:spPr>
          <a:xfrm>
            <a:off x="520700" y="431800"/>
            <a:ext cx="33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시작 씬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AC3A5-FA4B-4294-A09D-33A4F2D9FFAE}"/>
              </a:ext>
            </a:extLst>
          </p:cNvPr>
          <p:cNvSpPr/>
          <p:nvPr/>
        </p:nvSpPr>
        <p:spPr>
          <a:xfrm>
            <a:off x="5714822" y="2030603"/>
            <a:ext cx="5900443" cy="389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49CCD-ADD2-4057-BBE6-E97928AAEB48}"/>
              </a:ext>
            </a:extLst>
          </p:cNvPr>
          <p:cNvSpPr/>
          <p:nvPr/>
        </p:nvSpPr>
        <p:spPr>
          <a:xfrm>
            <a:off x="7304268" y="4146630"/>
            <a:ext cx="999956" cy="713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FAFC5-C3FA-4088-A65C-70C12018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84" y="3267847"/>
            <a:ext cx="2773024" cy="12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8272D-B099-4585-9E00-0D1BDAE4F4C0}"/>
              </a:ext>
            </a:extLst>
          </p:cNvPr>
          <p:cNvSpPr txBox="1"/>
          <p:nvPr/>
        </p:nvSpPr>
        <p:spPr>
          <a:xfrm>
            <a:off x="755504" y="3465880"/>
            <a:ext cx="1251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조작법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 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WASD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점프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SPACE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Cntl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A6026-2E37-4643-8C94-214862DDF4FB}"/>
              </a:ext>
            </a:extLst>
          </p:cNvPr>
          <p:cNvSpPr txBox="1"/>
          <p:nvPr/>
        </p:nvSpPr>
        <p:spPr>
          <a:xfrm>
            <a:off x="1360465" y="247301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버튼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설명 이미지를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346A3-9211-4EB6-AA36-21C79256A4EA}"/>
              </a:ext>
            </a:extLst>
          </p:cNvPr>
          <p:cNvSpPr txBox="1"/>
          <p:nvPr/>
        </p:nvSpPr>
        <p:spPr>
          <a:xfrm>
            <a:off x="571985" y="5105220"/>
            <a:ext cx="4575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버튼은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형식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선택하면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버튼이 활성화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버튼을 눌러 게임 시작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4E8D2-97DA-4114-820B-4C9DB0F0471A}"/>
              </a:ext>
            </a:extLst>
          </p:cNvPr>
          <p:cNvSpPr/>
          <p:nvPr/>
        </p:nvSpPr>
        <p:spPr>
          <a:xfrm>
            <a:off x="8966269" y="4138027"/>
            <a:ext cx="999955" cy="713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D07CC-3557-4AA4-AA1A-6846A93A1963}"/>
              </a:ext>
            </a:extLst>
          </p:cNvPr>
          <p:cNvSpPr/>
          <p:nvPr/>
        </p:nvSpPr>
        <p:spPr>
          <a:xfrm>
            <a:off x="7862801" y="5237569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7409A-931A-42F4-ADA1-1FC1E802B2E4}"/>
              </a:ext>
            </a:extLst>
          </p:cNvPr>
          <p:cNvSpPr/>
          <p:nvPr/>
        </p:nvSpPr>
        <p:spPr>
          <a:xfrm>
            <a:off x="7350123" y="3403969"/>
            <a:ext cx="2629838" cy="713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WatchOut</a:t>
            </a:r>
            <a:r>
              <a:rPr lang="en-US" altLang="ko-K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DC510A-03B2-4661-831C-A4BA8CA60E0B}"/>
              </a:ext>
            </a:extLst>
          </p:cNvPr>
          <p:cNvSpPr/>
          <p:nvPr/>
        </p:nvSpPr>
        <p:spPr>
          <a:xfrm>
            <a:off x="6019561" y="5237569"/>
            <a:ext cx="936297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33612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2159E-ACC5-4141-B96F-5E6F4552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71270-FF7E-4549-99FC-1A79482ED2E2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내부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4659A-6194-4425-B313-2CF1066E4115}"/>
              </a:ext>
            </a:extLst>
          </p:cNvPr>
          <p:cNvSpPr txBox="1"/>
          <p:nvPr/>
        </p:nvSpPr>
        <p:spPr>
          <a:xfrm>
            <a:off x="4962289" y="3930171"/>
            <a:ext cx="2267567" cy="220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66140F6-54DC-4BDD-9C54-F3C53FD89089}"/>
              </a:ext>
            </a:extLst>
          </p:cNvPr>
          <p:cNvSpPr/>
          <p:nvPr/>
        </p:nvSpPr>
        <p:spPr>
          <a:xfrm>
            <a:off x="5843090" y="3556506"/>
            <a:ext cx="505815" cy="276967"/>
          </a:xfrm>
          <a:prstGeom prst="triangle">
            <a:avLst>
              <a:gd name="adj" fmla="val 840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95E1D-B0D6-4D92-B774-8FEA21705A46}"/>
              </a:ext>
            </a:extLst>
          </p:cNvPr>
          <p:cNvSpPr txBox="1"/>
          <p:nvPr/>
        </p:nvSpPr>
        <p:spPr>
          <a:xfrm>
            <a:off x="8619849" y="1607611"/>
            <a:ext cx="111865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DD54-EE17-45F8-A870-76BBE0118070}"/>
              </a:ext>
            </a:extLst>
          </p:cNvPr>
          <p:cNvSpPr txBox="1"/>
          <p:nvPr/>
        </p:nvSpPr>
        <p:spPr>
          <a:xfrm>
            <a:off x="5705927" y="3494934"/>
            <a:ext cx="78013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0E00-330F-48CC-B282-EA213A13A1B1}"/>
              </a:ext>
            </a:extLst>
          </p:cNvPr>
          <p:cNvSpPr txBox="1"/>
          <p:nvPr/>
        </p:nvSpPr>
        <p:spPr>
          <a:xfrm>
            <a:off x="4280951" y="3125561"/>
            <a:ext cx="363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머리 위에 목적지 방향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C63DB-DB50-4017-B795-BB20A0704292}"/>
              </a:ext>
            </a:extLst>
          </p:cNvPr>
          <p:cNvSpPr txBox="1"/>
          <p:nvPr/>
        </p:nvSpPr>
        <p:spPr>
          <a:xfrm>
            <a:off x="4857445" y="6130351"/>
            <a:ext cx="24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인칭 시점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EF1C2-F13B-4446-A52B-1A3994B145D3}"/>
              </a:ext>
            </a:extLst>
          </p:cNvPr>
          <p:cNvSpPr txBox="1"/>
          <p:nvPr/>
        </p:nvSpPr>
        <p:spPr>
          <a:xfrm>
            <a:off x="3227371" y="4558154"/>
            <a:ext cx="168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주변에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적용되고 있는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 효과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6630D-2897-458B-BCD4-EA8A43C06C4A}"/>
              </a:ext>
            </a:extLst>
          </p:cNvPr>
          <p:cNvSpPr txBox="1"/>
          <p:nvPr/>
        </p:nvSpPr>
        <p:spPr>
          <a:xfrm>
            <a:off x="8619849" y="1618185"/>
            <a:ext cx="111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3:00</a:t>
            </a:r>
            <a:endParaRPr lang="en-US" altLang="ko-KR" sz="1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F606-574E-424F-B218-46DD8BAAD835}"/>
              </a:ext>
            </a:extLst>
          </p:cNvPr>
          <p:cNvSpPr txBox="1"/>
          <p:nvPr/>
        </p:nvSpPr>
        <p:spPr>
          <a:xfrm>
            <a:off x="6131174" y="1105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제한시간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1ABFFA-9A1C-4CBF-A342-DB14BDAD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E935-E216-4AB3-BC05-359E5F720F9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게임오버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2722A-502B-4159-8A33-CD3B57C42DC4}"/>
              </a:ext>
            </a:extLst>
          </p:cNvPr>
          <p:cNvSpPr/>
          <p:nvPr/>
        </p:nvSpPr>
        <p:spPr>
          <a:xfrm>
            <a:off x="2112885" y="1479633"/>
            <a:ext cx="7963270" cy="51608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494FA-22C3-4859-9F54-910858456CCB}"/>
              </a:ext>
            </a:extLst>
          </p:cNvPr>
          <p:cNvSpPr txBox="1"/>
          <p:nvPr/>
        </p:nvSpPr>
        <p:spPr>
          <a:xfrm>
            <a:off x="4279475" y="831823"/>
            <a:ext cx="3630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씬을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덮어 어둡게 표현</a:t>
            </a:r>
            <a:endParaRPr lang="en-US" altLang="ko-KR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가지 버튼 출력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20288-0064-4A39-B86E-E7C029E79DEC}"/>
              </a:ext>
            </a:extLst>
          </p:cNvPr>
          <p:cNvSpPr/>
          <p:nvPr/>
        </p:nvSpPr>
        <p:spPr>
          <a:xfrm>
            <a:off x="5292796" y="3429000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65482-F1E4-4637-A270-FC223F3A36E0}"/>
              </a:ext>
            </a:extLst>
          </p:cNvPr>
          <p:cNvSpPr/>
          <p:nvPr/>
        </p:nvSpPr>
        <p:spPr>
          <a:xfrm>
            <a:off x="5292796" y="4275965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30431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1661D-0BF5-404F-BD00-E446716F152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에셋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목표물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5CA4-A5BB-4691-BB90-04D10FE641B4}"/>
              </a:ext>
            </a:extLst>
          </p:cNvPr>
          <p:cNvSpPr txBox="1"/>
          <p:nvPr/>
        </p:nvSpPr>
        <p:spPr>
          <a:xfrm>
            <a:off x="423164" y="3429000"/>
            <a:ext cx="3976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컨셉에 맞는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플레이어와 목적지 모델 수집 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스카이맵의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어울리는 텍스처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우주 배경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 예정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247-B84D-45E6-84B1-DCAD182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45" y="1499137"/>
            <a:ext cx="3489119" cy="385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2927-B2E4-4DE6-A599-35CB8FE8FAD3}"/>
              </a:ext>
            </a:extLst>
          </p:cNvPr>
          <p:cNvSpPr txBox="1"/>
          <p:nvPr/>
        </p:nvSpPr>
        <p:spPr>
          <a:xfrm>
            <a:off x="5515776" y="5469112"/>
            <a:ext cx="17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캐릭터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2FCD-E4C9-4A05-BDC6-E635A6E9D9EC}"/>
              </a:ext>
            </a:extLst>
          </p:cNvPr>
          <p:cNvSpPr txBox="1"/>
          <p:nvPr/>
        </p:nvSpPr>
        <p:spPr>
          <a:xfrm>
            <a:off x="9616840" y="5404320"/>
            <a:ext cx="164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탈출용 우주선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목적지에 배치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2EA53-FD48-4CCE-8659-89917BEA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22" y="1499137"/>
            <a:ext cx="3100435" cy="3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A37F62CB-D5D8-4F1A-8170-FBB689B0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37" y="2576150"/>
            <a:ext cx="5088762" cy="3567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F91A350-F40F-41B9-8DA1-E33D90B7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576150"/>
            <a:ext cx="5088765" cy="356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D289-9E5F-443D-8327-015852E66D7E}"/>
              </a:ext>
            </a:extLst>
          </p:cNvPr>
          <p:cNvSpPr txBox="1"/>
          <p:nvPr/>
        </p:nvSpPr>
        <p:spPr>
          <a:xfrm>
            <a:off x="3631089" y="1611697"/>
            <a:ext cx="492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지형지물의 움직임에 중점을 두어 제작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759F-EC34-4CA1-AE2C-EEFBF32E9BC0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직선 형태의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45D07094-5994-431E-B36A-E1FCB2F8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4" y="2155444"/>
            <a:ext cx="4868881" cy="4057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5F1A-2763-4485-ADB7-88ACA77C2F5C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 형식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A0BC2-5E0A-4570-8787-7727D2FA85EC}"/>
              </a:ext>
            </a:extLst>
          </p:cNvPr>
          <p:cNvSpPr txBox="1"/>
          <p:nvPr/>
        </p:nvSpPr>
        <p:spPr>
          <a:xfrm>
            <a:off x="3758019" y="1471890"/>
            <a:ext cx="396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 지점은 최상단에 존재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A0155-9A4F-42C6-A125-63F5730B8C58}"/>
              </a:ext>
            </a:extLst>
          </p:cNvPr>
          <p:cNvSpPr txBox="1"/>
          <p:nvPr/>
        </p:nvSpPr>
        <p:spPr>
          <a:xfrm>
            <a:off x="6934757" y="1348779"/>
            <a:ext cx="396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오르막이라는 점을 이용하여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아래로 내려오는 장애물 사용</a:t>
            </a:r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2A49B2-4093-47D0-8E3A-F92F7B38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47" y="2155444"/>
            <a:ext cx="5421176" cy="4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518</Words>
  <Application>Microsoft Office PowerPoint</Application>
  <PresentationFormat>와이드스크린</PresentationFormat>
  <Paragraphs>116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나눔스퀘어_ac Bold</vt:lpstr>
      <vt:lpstr>맑은 고딕</vt:lpstr>
      <vt:lpstr>나눔스퀘어_ac ExtraBold</vt:lpstr>
      <vt:lpstr>메이플스토리</vt:lpstr>
      <vt:lpstr>Office 테마</vt:lpstr>
      <vt:lpstr>WatchOut!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대충제목</dc:title>
  <dc:creator>김</dc:creator>
  <cp:lastModifiedBy>김</cp:lastModifiedBy>
  <cp:revision>45</cp:revision>
  <dcterms:created xsi:type="dcterms:W3CDTF">2021-05-03T17:06:08Z</dcterms:created>
  <dcterms:modified xsi:type="dcterms:W3CDTF">2021-05-06T12:29:56Z</dcterms:modified>
</cp:coreProperties>
</file>